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3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6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6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30-05-2020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6,058,296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134,742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369,111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4,259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17,012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25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40.0# in confirmed cases, 47.0#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43.0#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6.1%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(1,770,165)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(33,274)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(967)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